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88" d="100"/>
          <a:sy n="88" d="100"/>
        </p:scale>
        <p:origin x="282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240A-183F-475D-A327-7C8A267FF8BE}" type="datetimeFigureOut">
              <a:rPr lang="sv-SE" smtClean="0"/>
              <a:t>2023-07-22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A8CA-9B66-4DFB-90C4-78C7B3C1F3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4571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240A-183F-475D-A327-7C8A267FF8BE}" type="datetimeFigureOut">
              <a:rPr lang="sv-SE" smtClean="0"/>
              <a:t>2023-07-22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A8CA-9B66-4DFB-90C4-78C7B3C1F3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835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240A-183F-475D-A327-7C8A267FF8BE}" type="datetimeFigureOut">
              <a:rPr lang="sv-SE" smtClean="0"/>
              <a:t>2023-07-22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A8CA-9B66-4DFB-90C4-78C7B3C1F3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8361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240A-183F-475D-A327-7C8A267FF8BE}" type="datetimeFigureOut">
              <a:rPr lang="sv-SE" smtClean="0"/>
              <a:t>2023-07-22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A8CA-9B66-4DFB-90C4-78C7B3C1F3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3613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240A-183F-475D-A327-7C8A267FF8BE}" type="datetimeFigureOut">
              <a:rPr lang="sv-SE" smtClean="0"/>
              <a:t>2023-07-22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A8CA-9B66-4DFB-90C4-78C7B3C1F3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3871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240A-183F-475D-A327-7C8A267FF8BE}" type="datetimeFigureOut">
              <a:rPr lang="sv-SE" smtClean="0"/>
              <a:t>2023-07-22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A8CA-9B66-4DFB-90C4-78C7B3C1F3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9475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240A-183F-475D-A327-7C8A267FF8BE}" type="datetimeFigureOut">
              <a:rPr lang="sv-SE" smtClean="0"/>
              <a:t>2023-07-22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A8CA-9B66-4DFB-90C4-78C7B3C1F3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8833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240A-183F-475D-A327-7C8A267FF8BE}" type="datetimeFigureOut">
              <a:rPr lang="sv-SE" smtClean="0"/>
              <a:t>2023-07-22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A8CA-9B66-4DFB-90C4-78C7B3C1F3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6991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240A-183F-475D-A327-7C8A267FF8BE}" type="datetimeFigureOut">
              <a:rPr lang="sv-SE" smtClean="0"/>
              <a:t>2023-07-22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A8CA-9B66-4DFB-90C4-78C7B3C1F3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0163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240A-183F-475D-A327-7C8A267FF8BE}" type="datetimeFigureOut">
              <a:rPr lang="sv-SE" smtClean="0"/>
              <a:t>2023-07-22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A8CA-9B66-4DFB-90C4-78C7B3C1F3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9020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240A-183F-475D-A327-7C8A267FF8BE}" type="datetimeFigureOut">
              <a:rPr lang="sv-SE" smtClean="0"/>
              <a:t>2023-07-22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A8CA-9B66-4DFB-90C4-78C7B3C1F3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1771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8240A-183F-475D-A327-7C8A267FF8BE}" type="datetimeFigureOut">
              <a:rPr lang="sv-SE" smtClean="0"/>
              <a:t>2023-07-22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3A8CA-9B66-4DFB-90C4-78C7B3C1F3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3257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norrmanso.se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>
            <a:extLst>
              <a:ext uri="{FF2B5EF4-FFF2-40B4-BE49-F238E27FC236}">
                <a16:creationId xmlns:a16="http://schemas.microsoft.com/office/drawing/2014/main" id="{24EA5B3A-4C28-7CA2-4817-3FEAFA74DC80}"/>
              </a:ext>
            </a:extLst>
          </p:cNvPr>
          <p:cNvSpPr txBox="1"/>
          <p:nvPr/>
        </p:nvSpPr>
        <p:spPr>
          <a:xfrm>
            <a:off x="75303" y="2529785"/>
            <a:ext cx="6702015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FÖLJ MED PÅ ETT GUIDAT BESÖK PÅ NORRMANSÖ</a:t>
            </a:r>
          </a:p>
          <a:p>
            <a:endParaRPr lang="sv-SE" sz="1600" dirty="0"/>
          </a:p>
          <a:p>
            <a:r>
              <a:rPr lang="sv-SE" b="1" dirty="0"/>
              <a:t>Bengt Hermansson, som har varit ön trogen sedan 40-talet, har lovat att guida oss runt och berätta om </a:t>
            </a:r>
            <a:r>
              <a:rPr lang="sv-SE" b="1" dirty="0" err="1"/>
              <a:t>Norrmansö</a:t>
            </a:r>
            <a:r>
              <a:rPr lang="sv-SE" b="1" dirty="0"/>
              <a:t>.</a:t>
            </a:r>
          </a:p>
          <a:p>
            <a:endParaRPr lang="sv-SE" b="1" dirty="0"/>
          </a:p>
          <a:p>
            <a:r>
              <a:rPr lang="sv-SE" b="1" dirty="0"/>
              <a:t>Vi samlas den 2 augusti kl. 14:00 vid Spillersboda gästbrygga för gemensam avfärd ut till </a:t>
            </a:r>
            <a:r>
              <a:rPr lang="sv-SE" b="1" dirty="0" err="1"/>
              <a:t>Norrmansö</a:t>
            </a:r>
            <a:r>
              <a:rPr lang="sv-SE" b="1" dirty="0"/>
              <a:t>. Vi räknar med att vara tillbaka ca kl. 18.00</a:t>
            </a:r>
          </a:p>
          <a:p>
            <a:endParaRPr lang="sv-SE" b="1" dirty="0"/>
          </a:p>
          <a:p>
            <a:r>
              <a:rPr lang="sv-SE" b="1" dirty="0"/>
              <a:t>Transport - Vi samåker med Annette Ljungmark men om du föredrar att åka med egen båt så ange det när du anmäler dig för kontroll av bryggplats vid ankomst.</a:t>
            </a:r>
          </a:p>
          <a:p>
            <a:endParaRPr lang="sv-SE" b="1" dirty="0"/>
          </a:p>
          <a:p>
            <a:r>
              <a:rPr lang="sv-SE" b="1" dirty="0"/>
              <a:t>Kläder efter väder. Ta med egen fikakorg.</a:t>
            </a:r>
          </a:p>
          <a:p>
            <a:endParaRPr lang="sv-SE" b="1" dirty="0"/>
          </a:p>
          <a:p>
            <a:r>
              <a:rPr lang="sv-SE" b="1" dirty="0"/>
              <a:t>Kostnad för båttransport, 30 kr, betalas på plats och helst med Swish nr 070 324 40 39.</a:t>
            </a:r>
          </a:p>
          <a:p>
            <a:endParaRPr lang="sv-SE" b="1" dirty="0"/>
          </a:p>
          <a:p>
            <a:r>
              <a:rPr lang="sv-SE" b="1" dirty="0"/>
              <a:t>Läs gärna om öns historia innan på </a:t>
            </a:r>
            <a:r>
              <a:rPr lang="sv-SE" b="1" dirty="0">
                <a:hlinkClick r:id="rId2"/>
              </a:rPr>
              <a:t>http://www.norrmanso.se</a:t>
            </a:r>
            <a:r>
              <a:rPr lang="sv-SE" b="1" dirty="0"/>
              <a:t> </a:t>
            </a:r>
          </a:p>
          <a:p>
            <a:endParaRPr lang="sv-SE" b="1" dirty="0"/>
          </a:p>
          <a:p>
            <a:r>
              <a:rPr lang="sv-SE" b="1" dirty="0"/>
              <a:t>Anmälan görs till Annette Ljungmark på telefon 070 324 40 39 senast </a:t>
            </a:r>
            <a:br>
              <a:rPr lang="sv-SE" b="1" dirty="0"/>
            </a:br>
            <a:r>
              <a:rPr lang="sv-SE" b="1" dirty="0"/>
              <a:t>den 28 juli.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C5331E5A-92FB-1BF5-43FF-341F09E7D35A}"/>
              </a:ext>
            </a:extLst>
          </p:cNvPr>
          <p:cNvSpPr txBox="1"/>
          <p:nvPr/>
        </p:nvSpPr>
        <p:spPr>
          <a:xfrm>
            <a:off x="481353" y="-3020106"/>
            <a:ext cx="177866" cy="345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pic>
        <p:nvPicPr>
          <p:cNvPr id="7" name="Picture 2" descr="Norrmansö">
            <a:extLst>
              <a:ext uri="{FF2B5EF4-FFF2-40B4-BE49-F238E27FC236}">
                <a16:creationId xmlns:a16="http://schemas.microsoft.com/office/drawing/2014/main" id="{0F04F3AF-173C-CD65-BADB-ACB665D61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40" y="0"/>
            <a:ext cx="6603147" cy="2547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ktangel 7">
            <a:extLst>
              <a:ext uri="{FF2B5EF4-FFF2-40B4-BE49-F238E27FC236}">
                <a16:creationId xmlns:a16="http://schemas.microsoft.com/office/drawing/2014/main" id="{B07CD2E9-7609-C931-067E-CADE6C81C2A6}"/>
              </a:ext>
            </a:extLst>
          </p:cNvPr>
          <p:cNvSpPr/>
          <p:nvPr/>
        </p:nvSpPr>
        <p:spPr>
          <a:xfrm>
            <a:off x="0" y="2090057"/>
            <a:ext cx="6777318" cy="4898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7755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64</TotalTime>
  <Words>148</Words>
  <Application>Microsoft Office PowerPoint</Application>
  <PresentationFormat>A4 (210 x 297 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Peter Carlén</dc:creator>
  <cp:lastModifiedBy>Peter Carlén</cp:lastModifiedBy>
  <cp:revision>7</cp:revision>
  <cp:lastPrinted>2023-07-21T12:55:16Z</cp:lastPrinted>
  <dcterms:created xsi:type="dcterms:W3CDTF">2023-05-04T09:57:10Z</dcterms:created>
  <dcterms:modified xsi:type="dcterms:W3CDTF">2023-07-22T05:56:18Z</dcterms:modified>
</cp:coreProperties>
</file>